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FD9D9-3811-49EB-B4A4-93B7851FA3F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A8BBA-0C57-47D4-9532-0FE2F8697D9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130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Meiosis</a:t>
            </a:r>
          </a:p>
          <a:p>
            <a:r>
              <a:rPr lang="en-US" smtClean="0"/>
              <a:t>Gamete Formation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Meiosis</a:t>
            </a:r>
          </a:p>
          <a:p>
            <a:r>
              <a:rPr lang="en-US" smtClean="0"/>
              <a:t>Gamete Formation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079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Events in Meiosis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Events in Meiosis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4811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Gametes = sex cells (eggs, sperm)</a:t>
            </a:r>
          </a:p>
          <a:p>
            <a:r>
              <a:rPr lang="en-US" smtClean="0"/>
              <a:t>Homologous chromosomes = paired chromosomes (maternal and paternal) that have the same genes</a:t>
            </a:r>
          </a:p>
          <a:p>
            <a:r>
              <a:rPr lang="en-US" smtClean="0"/>
              <a:t>Haploid = Having only one copy of each chromosome (as opposed to diploid, which has two copies of each)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Gametes = sex cells (eggs, sperm)</a:t>
            </a:r>
          </a:p>
          <a:p>
            <a:r>
              <a:rPr lang="en-US" smtClean="0"/>
              <a:t>Homologous chromosomes = paired chromosomes (maternal and paternal) that have the same genes</a:t>
            </a:r>
          </a:p>
          <a:p>
            <a:r>
              <a:rPr lang="en-US" smtClean="0"/>
              <a:t>Haploid = Having only one copy of each chromosome (as opposed to diploid, which has two copies of each)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959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Meiosis I Produces Diploid Cells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Meiosis I Produces Diploid Cells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1701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Meiosis II Produces Haploid Cells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Meiosis II Produces Haploid Cells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0377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Mitosis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Meiosis</a:t>
            </a:r>
            <a:br>
              <a:rPr lang="en-US" smtClean="0"/>
            </a:br>
            <a:r>
              <a:rPr lang="en-US" smtClean="0"/>
              <a:t>Compared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Mitosis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Meiosis</a:t>
            </a:r>
            <a:br>
              <a:rPr lang="en-US" smtClean="0"/>
            </a:br>
            <a:r>
              <a:rPr lang="en-US" smtClean="0"/>
              <a:t>Compared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135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CBA0B-DB4A-421B-AEFF-B008AD411A8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97C91-F03F-42A0-9099-8047A8CACCD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327BC-48E1-4FE4-8443-E9DE5BD152E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867BD-B194-4812-8C85-7A5EB01BF1E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17BF-AC7A-4FC7-AF01-59C87476B7C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C9663-E342-49A5-9EBE-52E0C9ECF8A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4784-71DC-4D97-9099-517B6D8360F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DFE07-9098-43D0-B23C-29FA227B540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E2A4B-CE68-4E09-8438-86AE10BA533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4DAFF-4EE1-4855-BE57-C83B00441A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74AD8-9C77-4634-BA39-55F749CDF23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4F6F-0238-49FB-A425-13FBE6D5C51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B930-D400-4080-8F62-8340365F90D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CC75D-4164-4BEA-94F9-04F2FB755B3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F789C-8254-4840-AA1B-7A00582CD11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1A548-70AE-4B53-A6FF-FCDDE20E73C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E5A26-33A6-4D08-812B-FB7BF885BAC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13A9D-1ABB-46F9-859B-B065C67729F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BD826-D3F0-4188-AA76-7A9FE0F067B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4A19-C068-4141-8AC5-C13FDA626C5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6E7DE-FE9F-4E92-8C4F-889848EC385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DC13-9DBF-4A3B-AD13-21E81F523A3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3F3134-BDA7-4014-8989-EF79721E214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A8E86C-34FA-4665-9ED6-DF5C58FB759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Wikipedia Commons 8 86 Sperm-E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81000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Meiosis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7526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Gamete 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Events in Meiosis</a:t>
            </a:r>
          </a:p>
        </p:txBody>
      </p:sp>
      <p:pic>
        <p:nvPicPr>
          <p:cNvPr id="3075" name="Picture 2" descr="http://upload.wikimedia.org/wikipedia/commons/7/7b/MajorEventsInMeios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rgbClr val="002060"/>
              </a:buClr>
              <a:buFont typeface="Wingdings" pitchFamily="2" charset="2"/>
              <a:buChar char="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Gametes</a:t>
            </a:r>
            <a:r>
              <a:rPr lang="en-US" dirty="0" smtClean="0">
                <a:latin typeface="Comic Sans MS" pitchFamily="66" charset="0"/>
              </a:rPr>
              <a:t> = sex cells (eggs, sperm)</a:t>
            </a:r>
          </a:p>
          <a:p>
            <a:pPr fontAlgn="auto">
              <a:spcAft>
                <a:spcPts val="0"/>
              </a:spcAft>
              <a:buClr>
                <a:srgbClr val="002060"/>
              </a:buClr>
              <a:buFont typeface="Wingdings" pitchFamily="2" charset="2"/>
              <a:buChar char="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Homologous chromosomes</a:t>
            </a:r>
            <a:r>
              <a:rPr lang="en-US" dirty="0" smtClean="0">
                <a:latin typeface="Comic Sans MS" pitchFamily="66" charset="0"/>
              </a:rPr>
              <a:t> = paired chromosomes (maternal and paternal) that have the same genes</a:t>
            </a:r>
          </a:p>
          <a:p>
            <a:pPr fontAlgn="auto">
              <a:spcAft>
                <a:spcPts val="0"/>
              </a:spcAft>
              <a:buClr>
                <a:srgbClr val="002060"/>
              </a:buClr>
              <a:buFont typeface="Wingdings" pitchFamily="2" charset="2"/>
              <a:buChar char="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Haploid</a:t>
            </a:r>
            <a:r>
              <a:rPr lang="en-US" dirty="0" smtClean="0">
                <a:latin typeface="Comic Sans MS" pitchFamily="66" charset="0"/>
              </a:rPr>
              <a:t> = Having only one copy of each chromosome (as opposed to </a:t>
            </a:r>
            <a:r>
              <a:rPr lang="en-US" i="1" dirty="0" smtClean="0">
                <a:latin typeface="Comic Sans MS" pitchFamily="66" charset="0"/>
              </a:rPr>
              <a:t>diploid</a:t>
            </a:r>
            <a:r>
              <a:rPr lang="en-US" dirty="0" smtClean="0">
                <a:latin typeface="Comic Sans MS" pitchFamily="66" charset="0"/>
              </a:rPr>
              <a:t>, which has two copies of each)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Meiosis I Produces Diploid Cells </a:t>
            </a:r>
          </a:p>
        </p:txBody>
      </p:sp>
      <p:pic>
        <p:nvPicPr>
          <p:cNvPr id="5123" name="Picture 4" descr="Meiosis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83534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Meiosis II Produces Haploid Cells </a:t>
            </a:r>
          </a:p>
        </p:txBody>
      </p:sp>
      <p:pic>
        <p:nvPicPr>
          <p:cNvPr id="6147" name="Picture 3" descr="Meiosi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81946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42973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Mitosis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Meiosis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Compared</a:t>
            </a:r>
          </a:p>
        </p:txBody>
      </p:sp>
      <p:pic>
        <p:nvPicPr>
          <p:cNvPr id="7171" name="Picture 3" descr="Mitosis_Meios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52400"/>
            <a:ext cx="3924300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195</Words>
  <Application>Microsoft Office PowerPoint</Application>
  <PresentationFormat>Екран (4:3)</PresentationFormat>
  <Paragraphs>30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Office Theme</vt:lpstr>
      <vt:lpstr>Meiosis</vt:lpstr>
      <vt:lpstr>Major Events in Meiosis</vt:lpstr>
      <vt:lpstr>Vocabulary</vt:lpstr>
      <vt:lpstr>Meiosis I Produces Diploid Cells </vt:lpstr>
      <vt:lpstr>Meiosis II Produces Haploid Cells </vt:lpstr>
      <vt:lpstr>Mitosis and Meiosis Compared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</dc:creator>
  <cp:lastModifiedBy>RomaK</cp:lastModifiedBy>
  <cp:revision>11</cp:revision>
  <dcterms:created xsi:type="dcterms:W3CDTF">2008-08-30T01:13:53Z</dcterms:created>
  <dcterms:modified xsi:type="dcterms:W3CDTF">2015-09-03T12:12:59Z</dcterms:modified>
</cp:coreProperties>
</file>